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3" r:id="rId4"/>
    <p:sldId id="264" r:id="rId5"/>
    <p:sldId id="265" r:id="rId6"/>
    <p:sldId id="266" r:id="rId7"/>
    <p:sldId id="258" r:id="rId8"/>
    <p:sldId id="259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2264" y="-4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interSettings" Target="printerSettings/printerSettings1.bin"/><Relationship Id="rId14" Type="http://schemas.openxmlformats.org/officeDocument/2006/relationships/commentAuthors" Target="commentAuthor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1-30T09:38:48.541" idx="1">
    <p:pos x="5472" y="1056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10/16/13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Arial Rounded MT Bold" pitchFamily="34" charset="0"/>
                <a:cs typeface="Lucida Sans Unicode" pitchFamily="34" charset="0"/>
              </a:rPr>
              <a:t>Français</a:t>
            </a:r>
            <a:r>
              <a:rPr lang="en-US" dirty="0" smtClean="0">
                <a:latin typeface="Arial Rounded MT Bold" pitchFamily="34" charset="0"/>
                <a:cs typeface="Lucida Sans Unicode" pitchFamily="34" charset="0"/>
              </a:rPr>
              <a:t> </a:t>
            </a:r>
            <a:r>
              <a:rPr lang="en-US" dirty="0" smtClean="0">
                <a:latin typeface="Arial Rounded MT Bold" pitchFamily="34" charset="0"/>
                <a:cs typeface="Lucida Sans Unicode" pitchFamily="34" charset="0"/>
              </a:rPr>
              <a:t>4</a:t>
            </a:r>
            <a:endParaRPr lang="en-US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0" dirty="0" err="1" smtClean="0">
                <a:latin typeface="Arial Rounded MT Bold" pitchFamily="34" charset="0"/>
              </a:rPr>
              <a:t>Unité</a:t>
            </a:r>
            <a:r>
              <a:rPr lang="en-US" b="0" dirty="0" smtClean="0">
                <a:latin typeface="Arial Rounded MT Bold" pitchFamily="34" charset="0"/>
              </a:rPr>
              <a:t> </a:t>
            </a:r>
            <a:r>
              <a:rPr lang="en-US" b="0" dirty="0" smtClean="0">
                <a:latin typeface="Arial Rounded MT Bold" pitchFamily="34" charset="0"/>
              </a:rPr>
              <a:t>1</a:t>
            </a:r>
            <a:endParaRPr lang="en-US" b="0" dirty="0" smtClean="0">
              <a:latin typeface="Arial Rounded MT Bold" pitchFamily="34" charset="0"/>
            </a:endParaRPr>
          </a:p>
          <a:p>
            <a:r>
              <a:rPr lang="en-US" sz="2400" b="0" i="1" dirty="0" smtClean="0">
                <a:latin typeface="Arial Rounded MT Bold" pitchFamily="34" charset="0"/>
              </a:rPr>
              <a:t>La </a:t>
            </a:r>
            <a:r>
              <a:rPr lang="en-US" sz="2400" b="0" i="1" dirty="0" err="1" smtClean="0">
                <a:latin typeface="Arial Rounded MT Bold" pitchFamily="34" charset="0"/>
              </a:rPr>
              <a:t>technologie</a:t>
            </a:r>
            <a:r>
              <a:rPr lang="en-US" sz="2400" b="0" i="1" dirty="0" smtClean="0">
                <a:latin typeface="Arial Rounded MT Bold" pitchFamily="34" charset="0"/>
              </a:rPr>
              <a:t> et </a:t>
            </a:r>
            <a:r>
              <a:rPr lang="en-US" sz="2400" b="0" i="1" dirty="0" err="1" smtClean="0">
                <a:latin typeface="Arial Rounded MT Bold" pitchFamily="34" charset="0"/>
              </a:rPr>
              <a:t>vous</a:t>
            </a:r>
            <a:endParaRPr lang="en-US" sz="2400" b="0" i="1" dirty="0" smtClean="0">
              <a:latin typeface="Arial Rounded MT Bold" pitchFamily="34" charset="0"/>
            </a:endParaRPr>
          </a:p>
          <a:p>
            <a:endParaRPr lang="en-US" sz="2800" b="0" i="1" dirty="0" smtClean="0">
              <a:latin typeface="Arial Rounded MT Bold" pitchFamily="34" charset="0"/>
            </a:endParaRPr>
          </a:p>
          <a:p>
            <a:r>
              <a:rPr lang="en-US" sz="2800" b="0" dirty="0" err="1" smtClean="0">
                <a:latin typeface="Arial Rounded MT Bold" pitchFamily="34" charset="0"/>
              </a:rPr>
              <a:t>Leçon</a:t>
            </a:r>
            <a:r>
              <a:rPr lang="en-US" sz="2800" b="0" dirty="0" smtClean="0">
                <a:latin typeface="Arial Rounded MT Bold" pitchFamily="34" charset="0"/>
              </a:rPr>
              <a:t> A</a:t>
            </a:r>
          </a:p>
          <a:p>
            <a:r>
              <a:rPr lang="en-US" sz="2800" b="0" i="1" dirty="0" err="1" smtClean="0">
                <a:latin typeface="Arial Rounded MT Bold" pitchFamily="34" charset="0"/>
              </a:rPr>
              <a:t>L’ordinateur</a:t>
            </a:r>
            <a:r>
              <a:rPr lang="en-US" sz="2800" b="0" i="1" dirty="0" smtClean="0">
                <a:latin typeface="Arial Rounded MT Bold" pitchFamily="34" charset="0"/>
              </a:rPr>
              <a:t> et </a:t>
            </a:r>
            <a:r>
              <a:rPr lang="en-US" sz="2800" b="0" i="1" dirty="0" err="1" smtClean="0">
                <a:latin typeface="Arial Rounded MT Bold" pitchFamily="34" charset="0"/>
              </a:rPr>
              <a:t>l’Internet</a:t>
            </a:r>
            <a:endParaRPr lang="en-US" sz="2800" b="0" i="1" dirty="0">
              <a:latin typeface="Arial Rounded MT Bold" pitchFamily="34" charset="0"/>
            </a:endParaRP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Quels gadgets possèdes-tu?</a:t>
            </a:r>
          </a:p>
          <a:p>
            <a:pPr lvl="1"/>
            <a:r>
              <a:rPr lang="en-US" dirty="0" smtClean="0"/>
              <a:t>un </a:t>
            </a:r>
            <a:r>
              <a:rPr lang="en-US" dirty="0" err="1" smtClean="0"/>
              <a:t>cellulaire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tablette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un iPod?</a:t>
            </a:r>
          </a:p>
          <a:p>
            <a:pPr lvl="1"/>
            <a:r>
              <a:rPr lang="en-US" dirty="0" smtClean="0"/>
              <a:t>un </a:t>
            </a:r>
            <a:r>
              <a:rPr lang="en-US" dirty="0" err="1" smtClean="0"/>
              <a:t>téléphone</a:t>
            </a:r>
            <a:r>
              <a:rPr lang="en-US" dirty="0" smtClean="0"/>
              <a:t> intelligent?</a:t>
            </a:r>
          </a:p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fais-tu</a:t>
            </a:r>
            <a:r>
              <a:rPr lang="en-US" dirty="0" smtClean="0"/>
              <a:t> avec ton gadget?</a:t>
            </a:r>
          </a:p>
          <a:p>
            <a:r>
              <a:rPr lang="en-US" dirty="0" err="1" smtClean="0"/>
              <a:t>Penses-tu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accro</a:t>
            </a:r>
            <a:r>
              <a:rPr lang="en-US" baseline="30000" dirty="0" smtClean="0"/>
              <a:t>1</a:t>
            </a:r>
            <a:r>
              <a:rPr lang="en-US" dirty="0" smtClean="0"/>
              <a:t> à ton gadget? </a:t>
            </a:r>
            <a:r>
              <a:rPr lang="en-US" dirty="0" err="1" smtClean="0"/>
              <a:t>Pourquoi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pourquoi</a:t>
            </a:r>
            <a:r>
              <a:rPr lang="en-US" dirty="0" smtClean="0"/>
              <a:t> pas?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6019800" y="59436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/>
              <a:t>addicted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9406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Dans cette unité, nous allons…</a:t>
            </a:r>
          </a:p>
          <a:p>
            <a:pPr lvl="1"/>
            <a:r>
              <a:rPr lang="fr-FR" sz="2400" dirty="0" smtClean="0"/>
              <a:t>Explorer </a:t>
            </a:r>
            <a:r>
              <a:rPr lang="fr-FR" sz="2400" dirty="0" smtClean="0"/>
              <a:t>la politique et la </a:t>
            </a:r>
            <a:r>
              <a:rPr lang="fr-FR" sz="2400" dirty="0" smtClean="0"/>
              <a:t>culture </a:t>
            </a:r>
            <a:r>
              <a:rPr lang="fr-FR" sz="2400" dirty="0" smtClean="0"/>
              <a:t>de l’Afrique francophone</a:t>
            </a:r>
            <a:endParaRPr lang="fr-FR" sz="2400" dirty="0" smtClean="0"/>
          </a:p>
          <a:p>
            <a:pPr lvl="1"/>
            <a:r>
              <a:rPr lang="fr-FR" sz="2400" dirty="0" smtClean="0"/>
              <a:t>Apprendre de la technologie et son rôle dans la société</a:t>
            </a:r>
          </a:p>
          <a:p>
            <a:pPr lvl="2"/>
            <a:r>
              <a:rPr lang="fr-FR" sz="2000" dirty="0" smtClean="0"/>
              <a:t>l’ordinateur, l’Internet, le monde des gadgets</a:t>
            </a:r>
          </a:p>
          <a:p>
            <a:pPr lvl="1"/>
            <a:r>
              <a:rPr lang="fr-FR" sz="2400" dirty="0" smtClean="0"/>
              <a:t>Exprimer des conditions et des hypothèses</a:t>
            </a:r>
          </a:p>
          <a:p>
            <a:pPr lvl="2"/>
            <a:r>
              <a:rPr lang="fr-FR" sz="2000" dirty="0" smtClean="0"/>
              <a:t>Si + imparfait + conditionnel</a:t>
            </a:r>
          </a:p>
          <a:p>
            <a:endParaRPr lang="fr-FR" sz="2800" dirty="0" smtClean="0"/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À </a:t>
            </a:r>
            <a:r>
              <a:rPr lang="en-US" dirty="0" err="1" smtClean="0"/>
              <a:t>vous</a:t>
            </a:r>
            <a:r>
              <a:rPr lang="en-US" dirty="0" smtClean="0"/>
              <a:t> la parole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Afin d’aborder le sujet de la technologie et comment on s’en sert, discutons les questions suivantes:</a:t>
            </a:r>
          </a:p>
          <a:p>
            <a:endParaRPr lang="fr-FR" sz="2800" dirty="0" smtClean="0"/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As-tu ton propre ordinateur</a:t>
            </a:r>
            <a:r>
              <a:rPr lang="fr-FR" sz="2800" baseline="30000" dirty="0" smtClean="0"/>
              <a:t>1</a:t>
            </a:r>
            <a:r>
              <a:rPr lang="fr-FR" sz="2800" dirty="0" smtClean="0"/>
              <a:t> chez toi?</a:t>
            </a:r>
          </a:p>
          <a:p>
            <a:r>
              <a:rPr lang="fr-FR" sz="2800" dirty="0" smtClean="0"/>
              <a:t>Que fais-tu avec l’ordinateur?</a:t>
            </a:r>
          </a:p>
          <a:p>
            <a:r>
              <a:rPr lang="fr-FR" sz="2800" dirty="0" smtClean="0"/>
              <a:t>Combien d’heures passes-tu à l’ordinateur par jour?</a:t>
            </a:r>
          </a:p>
          <a:p>
            <a:endParaRPr lang="fr-FR" sz="2800" dirty="0" smtClean="0"/>
          </a:p>
          <a:p>
            <a:endParaRPr lang="fr-FR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3962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/>
              <a:t>your own computer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smtClean="0"/>
              <a:t>Quand tu vas sur Internet, quels sites visites-tu? Pourquoi?</a:t>
            </a:r>
          </a:p>
          <a:p>
            <a:r>
              <a:rPr lang="fr-FR" sz="2800" smtClean="0"/>
              <a:t>Fais-tu souvent du clavardage (chatting) ou Skype avec des amis?</a:t>
            </a:r>
          </a:p>
          <a:p>
            <a:r>
              <a:rPr lang="fr-FR" sz="2800" smtClean="0"/>
              <a:t>Est-ce que tu préfères utiliser Facebook, l’email, ou la messagerie instantanée pour communiquer avec tes amis?</a:t>
            </a:r>
          </a:p>
          <a:p>
            <a:r>
              <a:rPr lang="fr-FR" sz="2800" smtClean="0"/>
              <a:t>Pourquoi?</a:t>
            </a:r>
          </a:p>
          <a:p>
            <a:endParaRPr lang="fr-FR" sz="2800" smtClean="0"/>
          </a:p>
          <a:p>
            <a:endParaRPr lang="fr-FR" sz="280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Quels gadgets possèdes-tu?</a:t>
            </a:r>
          </a:p>
          <a:p>
            <a:pPr lvl="1"/>
            <a:r>
              <a:rPr lang="en-US" dirty="0" smtClean="0"/>
              <a:t>un </a:t>
            </a:r>
            <a:r>
              <a:rPr lang="en-US" dirty="0" err="1" smtClean="0"/>
              <a:t>cellulaire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tablette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un iPod?</a:t>
            </a:r>
          </a:p>
          <a:p>
            <a:pPr lvl="1"/>
            <a:r>
              <a:rPr lang="en-US" dirty="0" smtClean="0"/>
              <a:t>un </a:t>
            </a:r>
            <a:r>
              <a:rPr lang="en-US" dirty="0" err="1" smtClean="0"/>
              <a:t>téléphone</a:t>
            </a:r>
            <a:r>
              <a:rPr lang="en-US" dirty="0" smtClean="0"/>
              <a:t> intelligent?</a:t>
            </a:r>
          </a:p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fais-tu</a:t>
            </a:r>
            <a:r>
              <a:rPr lang="en-US" dirty="0" smtClean="0"/>
              <a:t> avec ton gadget?</a:t>
            </a:r>
          </a:p>
          <a:p>
            <a:r>
              <a:rPr lang="en-US" dirty="0" err="1" smtClean="0"/>
              <a:t>Penses-tu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accro</a:t>
            </a:r>
            <a:r>
              <a:rPr lang="en-US" baseline="30000" dirty="0" smtClean="0"/>
              <a:t>1</a:t>
            </a:r>
            <a:r>
              <a:rPr lang="en-US" dirty="0" smtClean="0"/>
              <a:t> à ton gadget? </a:t>
            </a:r>
            <a:r>
              <a:rPr lang="en-US" dirty="0" err="1" smtClean="0"/>
              <a:t>Pourquoi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pourquoi</a:t>
            </a:r>
            <a:r>
              <a:rPr lang="en-US" dirty="0" smtClean="0"/>
              <a:t> pas?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6019800" y="59436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/>
              <a:t>addicted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9406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Révisons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268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As-tu ton propre ordinateur</a:t>
            </a:r>
            <a:r>
              <a:rPr lang="fr-FR" sz="2800" baseline="30000" dirty="0" smtClean="0"/>
              <a:t>1</a:t>
            </a:r>
            <a:r>
              <a:rPr lang="fr-FR" sz="2800" dirty="0" smtClean="0"/>
              <a:t> chez toi?</a:t>
            </a:r>
          </a:p>
          <a:p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fais-tu</a:t>
            </a:r>
            <a:r>
              <a:rPr lang="en-US" sz="2800" dirty="0" smtClean="0"/>
              <a:t> avec </a:t>
            </a:r>
            <a:r>
              <a:rPr lang="en-US" sz="2800" dirty="0" err="1" smtClean="0"/>
              <a:t>l’ordinateur</a:t>
            </a:r>
            <a:r>
              <a:rPr lang="en-US" sz="2800" dirty="0" smtClean="0"/>
              <a:t>?</a:t>
            </a:r>
          </a:p>
          <a:p>
            <a:r>
              <a:rPr lang="en-US" sz="2800" dirty="0" err="1" smtClean="0"/>
              <a:t>Combien</a:t>
            </a:r>
            <a:r>
              <a:rPr lang="en-US" sz="2800" dirty="0" smtClean="0"/>
              <a:t> </a:t>
            </a:r>
            <a:r>
              <a:rPr lang="en-US" sz="2800" dirty="0" err="1" smtClean="0"/>
              <a:t>d’heures</a:t>
            </a:r>
            <a:r>
              <a:rPr lang="en-US" sz="2800" dirty="0" smtClean="0"/>
              <a:t> passes-</a:t>
            </a:r>
            <a:r>
              <a:rPr lang="en-US" sz="2800" dirty="0" err="1" smtClean="0"/>
              <a:t>tu</a:t>
            </a:r>
            <a:r>
              <a:rPr lang="en-US" sz="2800" dirty="0" smtClean="0"/>
              <a:t> à </a:t>
            </a:r>
            <a:r>
              <a:rPr lang="en-US" sz="2800" dirty="0" err="1" smtClean="0"/>
              <a:t>l’ordinateur</a:t>
            </a:r>
            <a:r>
              <a:rPr lang="en-US" sz="2800" dirty="0" smtClean="0"/>
              <a:t> par jour?</a:t>
            </a:r>
            <a:endParaRPr lang="fr-FR" sz="2800" dirty="0" smtClean="0"/>
          </a:p>
          <a:p>
            <a:endParaRPr lang="fr-FR" sz="2800" dirty="0" smtClean="0"/>
          </a:p>
          <a:p>
            <a:endParaRPr lang="fr-FR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3962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/>
              <a:t>your own computer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Quand tu vas sur Internet, quels sites visites-tu? Pourquoi?</a:t>
            </a:r>
          </a:p>
          <a:p>
            <a:r>
              <a:rPr lang="en-US" sz="2800" dirty="0" err="1" smtClean="0"/>
              <a:t>Fais-tu</a:t>
            </a:r>
            <a:r>
              <a:rPr lang="en-US" sz="2800" dirty="0" smtClean="0"/>
              <a:t> </a:t>
            </a:r>
            <a:r>
              <a:rPr lang="en-US" sz="2800" dirty="0" err="1" smtClean="0"/>
              <a:t>souvent</a:t>
            </a:r>
            <a:r>
              <a:rPr lang="en-US" sz="2800" dirty="0" smtClean="0"/>
              <a:t> du </a:t>
            </a:r>
            <a:r>
              <a:rPr lang="en-US" sz="2800" dirty="0" err="1" smtClean="0"/>
              <a:t>clavardage</a:t>
            </a:r>
            <a:r>
              <a:rPr lang="en-US" sz="2800" dirty="0" smtClean="0"/>
              <a:t> (chatting) </a:t>
            </a:r>
            <a:r>
              <a:rPr lang="en-US" sz="2800" dirty="0" err="1" smtClean="0"/>
              <a:t>ou</a:t>
            </a:r>
            <a:r>
              <a:rPr lang="en-US" sz="2800" dirty="0" smtClean="0"/>
              <a:t> Skype avec des </a:t>
            </a:r>
            <a:r>
              <a:rPr lang="en-US" sz="2800" dirty="0" err="1" smtClean="0"/>
              <a:t>amis</a:t>
            </a:r>
            <a:r>
              <a:rPr lang="en-US" sz="2800" dirty="0" smtClean="0"/>
              <a:t>?</a:t>
            </a:r>
          </a:p>
          <a:p>
            <a:r>
              <a:rPr lang="en-US" sz="2800" dirty="0" err="1" smtClean="0"/>
              <a:t>Est-ce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tu</a:t>
            </a:r>
            <a:r>
              <a:rPr lang="en-US" sz="2800" dirty="0" smtClean="0"/>
              <a:t> </a:t>
            </a:r>
            <a:r>
              <a:rPr lang="en-US" sz="2800" dirty="0" err="1" smtClean="0"/>
              <a:t>préfères</a:t>
            </a:r>
            <a:r>
              <a:rPr lang="en-US" sz="2800" dirty="0" smtClean="0"/>
              <a:t> </a:t>
            </a:r>
            <a:r>
              <a:rPr lang="en-US" sz="2800" dirty="0" err="1" smtClean="0"/>
              <a:t>utiliser</a:t>
            </a:r>
            <a:r>
              <a:rPr lang="en-US" sz="2800" dirty="0" smtClean="0"/>
              <a:t> </a:t>
            </a:r>
            <a:r>
              <a:rPr lang="en-US" sz="2800" dirty="0" err="1" smtClean="0"/>
              <a:t>Facebook</a:t>
            </a:r>
            <a:r>
              <a:rPr lang="en-US" sz="2800" dirty="0" smtClean="0"/>
              <a:t>, </a:t>
            </a:r>
            <a:r>
              <a:rPr lang="en-US" sz="2800" dirty="0" err="1" smtClean="0"/>
              <a:t>l’email</a:t>
            </a:r>
            <a:r>
              <a:rPr lang="en-US" sz="2800" dirty="0" smtClean="0"/>
              <a:t>, </a:t>
            </a:r>
            <a:r>
              <a:rPr lang="en-US" sz="2800" dirty="0" err="1" smtClean="0"/>
              <a:t>ou</a:t>
            </a:r>
            <a:r>
              <a:rPr lang="en-US" sz="2800" dirty="0" smtClean="0"/>
              <a:t> la </a:t>
            </a:r>
            <a:r>
              <a:rPr lang="en-US" sz="2800" dirty="0" err="1" smtClean="0"/>
              <a:t>messagerie</a:t>
            </a:r>
            <a:r>
              <a:rPr lang="en-US" sz="2800" dirty="0" smtClean="0"/>
              <a:t> </a:t>
            </a:r>
            <a:r>
              <a:rPr lang="en-US" sz="2800" dirty="0" err="1" smtClean="0"/>
              <a:t>instantanée</a:t>
            </a:r>
            <a:r>
              <a:rPr lang="en-US" sz="2800" dirty="0" smtClean="0"/>
              <a:t> pour </a:t>
            </a:r>
            <a:r>
              <a:rPr lang="en-US" sz="2800" dirty="0" err="1" smtClean="0"/>
              <a:t>communiquer</a:t>
            </a:r>
            <a:r>
              <a:rPr lang="en-US" sz="2800" dirty="0" smtClean="0"/>
              <a:t> avec </a:t>
            </a:r>
            <a:r>
              <a:rPr lang="en-US" sz="2800" dirty="0" err="1" smtClean="0"/>
              <a:t>tes</a:t>
            </a:r>
            <a:r>
              <a:rPr lang="en-US" sz="2800" dirty="0" smtClean="0"/>
              <a:t> </a:t>
            </a:r>
            <a:r>
              <a:rPr lang="en-US" sz="2800" dirty="0" err="1" smtClean="0"/>
              <a:t>amis</a:t>
            </a:r>
            <a:r>
              <a:rPr lang="en-US" sz="2800" dirty="0" smtClean="0"/>
              <a:t>?</a:t>
            </a:r>
          </a:p>
          <a:p>
            <a:r>
              <a:rPr lang="en-US" sz="2800" dirty="0" err="1" smtClean="0"/>
              <a:t>Pourquoi</a:t>
            </a:r>
            <a:r>
              <a:rPr lang="en-US" sz="2800" dirty="0" smtClean="0"/>
              <a:t>?</a:t>
            </a:r>
            <a:endParaRPr lang="fr-FR" sz="2800" dirty="0" smtClean="0"/>
          </a:p>
          <a:p>
            <a:endParaRPr lang="fr-FR" sz="2800" dirty="0" smtClean="0"/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345</Words>
  <Application>Microsoft Macintosh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Français 4</vt:lpstr>
      <vt:lpstr>Introduction</vt:lpstr>
      <vt:lpstr>À vous la parole</vt:lpstr>
      <vt:lpstr>#1</vt:lpstr>
      <vt:lpstr>#2</vt:lpstr>
      <vt:lpstr>#3</vt:lpstr>
      <vt:lpstr>Révisons!</vt:lpstr>
      <vt:lpstr>#1</vt:lpstr>
      <vt:lpstr>#2</vt:lpstr>
      <vt:lpstr>#3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17</cp:revision>
  <dcterms:modified xsi:type="dcterms:W3CDTF">2013-10-16T23:37:08Z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